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4" r:id="rId5"/>
    <p:sldId id="267" r:id="rId6"/>
    <p:sldId id="266" r:id="rId7"/>
    <p:sldId id="265" r:id="rId8"/>
    <p:sldId id="263" r:id="rId9"/>
    <p:sldId id="268" r:id="rId10"/>
    <p:sldId id="259" r:id="rId11"/>
    <p:sldId id="269" r:id="rId12"/>
    <p:sldId id="270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24" autoAdjust="0"/>
  </p:normalViewPr>
  <p:slideViewPr>
    <p:cSldViewPr>
      <p:cViewPr varScale="1">
        <p:scale>
          <a:sx n="106" d="100"/>
          <a:sy n="106" d="100"/>
        </p:scale>
        <p:origin x="-11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406D-C685-495D-A822-6935F2F54D21}" type="datetimeFigureOut">
              <a:rPr lang="fr-FR" smtClean="0"/>
              <a:pPr/>
              <a:t>16/02/2018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D129-B0E3-437C-A80D-19702D3217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406D-C685-495D-A822-6935F2F54D21}" type="datetimeFigureOut">
              <a:rPr lang="fr-FR" smtClean="0"/>
              <a:pPr/>
              <a:t>16/02/2018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D129-B0E3-437C-A80D-19702D3217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406D-C685-495D-A822-6935F2F54D21}" type="datetimeFigureOut">
              <a:rPr lang="fr-FR" smtClean="0"/>
              <a:pPr/>
              <a:t>16/02/2018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D129-B0E3-437C-A80D-19702D3217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406D-C685-495D-A822-6935F2F54D21}" type="datetimeFigureOut">
              <a:rPr lang="fr-FR" smtClean="0"/>
              <a:pPr/>
              <a:t>16/02/2018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D129-B0E3-437C-A80D-19702D3217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406D-C685-495D-A822-6935F2F54D21}" type="datetimeFigureOut">
              <a:rPr lang="fr-FR" smtClean="0"/>
              <a:pPr/>
              <a:t>16/02/2018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D129-B0E3-437C-A80D-19702D3217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406D-C685-495D-A822-6935F2F54D21}" type="datetimeFigureOut">
              <a:rPr lang="fr-FR" smtClean="0"/>
              <a:pPr/>
              <a:t>16/02/2018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D129-B0E3-437C-A80D-19702D3217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406D-C685-495D-A822-6935F2F54D21}" type="datetimeFigureOut">
              <a:rPr lang="fr-FR" smtClean="0"/>
              <a:pPr/>
              <a:t>16/02/2018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D129-B0E3-437C-A80D-19702D3217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406D-C685-495D-A822-6935F2F54D21}" type="datetimeFigureOut">
              <a:rPr lang="fr-FR" smtClean="0"/>
              <a:pPr/>
              <a:t>16/02/2018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D129-B0E3-437C-A80D-19702D3217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406D-C685-495D-A822-6935F2F54D21}" type="datetimeFigureOut">
              <a:rPr lang="fr-FR" smtClean="0"/>
              <a:pPr/>
              <a:t>16/02/2018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D129-B0E3-437C-A80D-19702D3217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406D-C685-495D-A822-6935F2F54D21}" type="datetimeFigureOut">
              <a:rPr lang="fr-FR" smtClean="0"/>
              <a:pPr/>
              <a:t>16/02/2018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D129-B0E3-437C-A80D-19702D3217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406D-C685-495D-A822-6935F2F54D21}" type="datetimeFigureOut">
              <a:rPr lang="fr-FR" smtClean="0"/>
              <a:pPr/>
              <a:t>16/02/2018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D129-B0E3-437C-A80D-19702D3217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A406D-C685-495D-A822-6935F2F54D21}" type="datetimeFigureOut">
              <a:rPr lang="fr-FR" smtClean="0"/>
              <a:pPr/>
              <a:t>16/02/2018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8D129-B0E3-437C-A80D-19702D3217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7200" b="1" dirty="0" smtClean="0"/>
              <a:t>LE DOSSIER </a:t>
            </a:r>
            <a:br>
              <a:rPr lang="fr-FR" sz="7200" b="1" dirty="0" smtClean="0"/>
            </a:br>
            <a:r>
              <a:rPr lang="fr-FR" sz="7200" b="1" dirty="0" smtClean="0"/>
              <a:t>ADMINISTRATIF </a:t>
            </a:r>
            <a:br>
              <a:rPr lang="fr-FR" sz="7200" b="1" dirty="0" smtClean="0"/>
            </a:br>
            <a:r>
              <a:rPr lang="fr-FR" sz="7200" b="1" dirty="0" smtClean="0"/>
              <a:t>DU MARIAGE</a:t>
            </a:r>
            <a:endParaRPr lang="fr-FR" sz="7200" b="1" dirty="0"/>
          </a:p>
        </p:txBody>
      </p:sp>
      <p:pic>
        <p:nvPicPr>
          <p:cNvPr id="2867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71849"/>
            <a:ext cx="1259632" cy="12861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fr-FR" sz="7200" b="1" dirty="0" smtClean="0"/>
              <a:t>	</a:t>
            </a:r>
            <a:br>
              <a:rPr lang="fr-FR" sz="7200" b="1" dirty="0" smtClean="0"/>
            </a:br>
            <a:r>
              <a:rPr lang="fr-FR" sz="7200" b="1" dirty="0" smtClean="0"/>
              <a:t>	 </a:t>
            </a:r>
            <a:br>
              <a:rPr lang="fr-FR" sz="7200" b="1" dirty="0" smtClean="0"/>
            </a:br>
            <a:r>
              <a:rPr lang="fr-FR" sz="7200" b="1" dirty="0" smtClean="0"/>
              <a:t>	   </a:t>
            </a:r>
            <a:br>
              <a:rPr lang="fr-FR" sz="7200" b="1" dirty="0" smtClean="0"/>
            </a:br>
            <a:r>
              <a:rPr lang="fr-FR" sz="7200" b="1" dirty="0" smtClean="0"/>
              <a:t>	  </a:t>
            </a:r>
            <a:br>
              <a:rPr lang="fr-FR" sz="7200" b="1" dirty="0" smtClean="0"/>
            </a:br>
            <a:r>
              <a:rPr lang="fr-FR" sz="7200" b="1" dirty="0" smtClean="0"/>
              <a:t>	  </a:t>
            </a:r>
            <a:br>
              <a:rPr lang="fr-FR" sz="7200" b="1" dirty="0" smtClean="0"/>
            </a:br>
            <a:r>
              <a:rPr lang="fr-FR" sz="7200" b="1" dirty="0" smtClean="0"/>
              <a:t>	 </a:t>
            </a:r>
            <a:endParaRPr lang="fr-FR" sz="72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5254" t="17344" r="29722" b="8902"/>
          <a:stretch>
            <a:fillRect/>
          </a:stretch>
        </p:blipFill>
        <p:spPr bwMode="auto">
          <a:xfrm>
            <a:off x="467544" y="908720"/>
            <a:ext cx="8460432" cy="539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Résultat de recherche d'images pour &quot;logo centre preparation mariag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1248"/>
            <a:ext cx="1172076" cy="119675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DOSSIER ADMINISTRATIF DU MARIAGE</a:t>
            </a:r>
            <a:endParaRPr lang="fr-FR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fr-FR" sz="7200" b="1" dirty="0" smtClean="0"/>
              <a:t>	</a:t>
            </a:r>
            <a:br>
              <a:rPr lang="fr-FR" sz="7200" b="1" dirty="0" smtClean="0"/>
            </a:br>
            <a:r>
              <a:rPr lang="fr-FR" sz="7200" b="1" dirty="0" smtClean="0"/>
              <a:t>	 </a:t>
            </a:r>
            <a:br>
              <a:rPr lang="fr-FR" sz="7200" b="1" dirty="0" smtClean="0"/>
            </a:br>
            <a:r>
              <a:rPr lang="fr-FR" sz="7200" b="1" dirty="0" smtClean="0"/>
              <a:t>	   </a:t>
            </a:r>
            <a:br>
              <a:rPr lang="fr-FR" sz="7200" b="1" dirty="0" smtClean="0"/>
            </a:br>
            <a:r>
              <a:rPr lang="fr-FR" sz="7200" b="1" dirty="0" smtClean="0"/>
              <a:t>	  </a:t>
            </a:r>
            <a:br>
              <a:rPr lang="fr-FR" sz="7200" b="1" dirty="0" smtClean="0"/>
            </a:br>
            <a:r>
              <a:rPr lang="fr-FR" sz="7200" b="1" dirty="0" smtClean="0"/>
              <a:t>	  </a:t>
            </a:r>
            <a:br>
              <a:rPr lang="fr-FR" sz="7200" b="1" dirty="0" smtClean="0"/>
            </a:br>
            <a:r>
              <a:rPr lang="fr-FR" sz="7200" b="1" dirty="0" smtClean="0"/>
              <a:t>	 </a:t>
            </a:r>
            <a:endParaRPr lang="fr-FR" sz="72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7454" t="16667" r="30161" b="5492"/>
          <a:stretch>
            <a:fillRect/>
          </a:stretch>
        </p:blipFill>
        <p:spPr bwMode="auto">
          <a:xfrm>
            <a:off x="539552" y="764704"/>
            <a:ext cx="831436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Résultat de recherche d'images pour &quot;logo centre preparation mariag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1248"/>
            <a:ext cx="1172076" cy="119675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DOSSIER ADMINISTRATIF DU MARIAGE</a:t>
            </a:r>
            <a:endParaRPr lang="fr-FR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fr-FR" sz="7200" b="1" dirty="0" smtClean="0"/>
              <a:t>	</a:t>
            </a:r>
            <a:br>
              <a:rPr lang="fr-FR" sz="7200" b="1" dirty="0" smtClean="0"/>
            </a:br>
            <a:r>
              <a:rPr lang="fr-FR" sz="7200" b="1" dirty="0" smtClean="0"/>
              <a:t>	 </a:t>
            </a:r>
            <a:br>
              <a:rPr lang="fr-FR" sz="7200" b="1" dirty="0" smtClean="0"/>
            </a:br>
            <a:r>
              <a:rPr lang="fr-FR" sz="7200" b="1" dirty="0" smtClean="0"/>
              <a:t>	   </a:t>
            </a:r>
            <a:br>
              <a:rPr lang="fr-FR" sz="7200" b="1" dirty="0" smtClean="0"/>
            </a:br>
            <a:r>
              <a:rPr lang="fr-FR" sz="7200" b="1" dirty="0" smtClean="0"/>
              <a:t>	  </a:t>
            </a:r>
            <a:br>
              <a:rPr lang="fr-FR" sz="7200" b="1" dirty="0" smtClean="0"/>
            </a:br>
            <a:r>
              <a:rPr lang="fr-FR" sz="7200" b="1" dirty="0" smtClean="0"/>
              <a:t>	  </a:t>
            </a:r>
            <a:br>
              <a:rPr lang="fr-FR" sz="7200" b="1" dirty="0" smtClean="0"/>
            </a:br>
            <a:r>
              <a:rPr lang="fr-FR" sz="7200" b="1" dirty="0" smtClean="0"/>
              <a:t>	 </a:t>
            </a:r>
            <a:endParaRPr lang="fr-FR" sz="7200" b="1" dirty="0"/>
          </a:p>
        </p:txBody>
      </p:sp>
      <p:pic>
        <p:nvPicPr>
          <p:cNvPr id="2867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72076" cy="1196752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22328" t="15436" r="45573" b="4261"/>
          <a:stretch>
            <a:fillRect/>
          </a:stretch>
        </p:blipFill>
        <p:spPr bwMode="auto">
          <a:xfrm rot="2111847">
            <a:off x="2817819" y="2237978"/>
            <a:ext cx="3816424" cy="536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DOSSIER ADMINISTRATIF DU MARIAGE</a:t>
            </a:r>
            <a:endParaRPr lang="fr-FR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22328" t="15625" r="45573" b="4451"/>
          <a:stretch>
            <a:fillRect/>
          </a:stretch>
        </p:blipFill>
        <p:spPr bwMode="auto">
          <a:xfrm rot="1301647">
            <a:off x="2325713" y="1567549"/>
            <a:ext cx="380641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l="22328" t="15547" r="45573" b="4640"/>
          <a:stretch>
            <a:fillRect/>
          </a:stretch>
        </p:blipFill>
        <p:spPr bwMode="auto">
          <a:xfrm rot="485293">
            <a:off x="1836367" y="1009619"/>
            <a:ext cx="3863257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l="22410" t="15750" r="45491" b="4517"/>
          <a:stretch>
            <a:fillRect/>
          </a:stretch>
        </p:blipFill>
        <p:spPr bwMode="auto">
          <a:xfrm>
            <a:off x="1403648" y="908720"/>
            <a:ext cx="3815535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fr-FR" sz="7200" b="1" dirty="0" smtClean="0"/>
              <a:t>	</a:t>
            </a:r>
            <a:br>
              <a:rPr lang="fr-FR" sz="7200" b="1" dirty="0" smtClean="0"/>
            </a:br>
            <a:r>
              <a:rPr lang="fr-FR" sz="7200" b="1" dirty="0" smtClean="0"/>
              <a:t>	 </a:t>
            </a:r>
            <a:br>
              <a:rPr lang="fr-FR" sz="7200" b="1" dirty="0" smtClean="0"/>
            </a:br>
            <a:r>
              <a:rPr lang="fr-FR" sz="7200" b="1" dirty="0" smtClean="0"/>
              <a:t>	   </a:t>
            </a:r>
            <a:br>
              <a:rPr lang="fr-FR" sz="7200" b="1" dirty="0" smtClean="0"/>
            </a:br>
            <a:r>
              <a:rPr lang="fr-FR" sz="7200" b="1" dirty="0" smtClean="0"/>
              <a:t>	  </a:t>
            </a:r>
            <a:br>
              <a:rPr lang="fr-FR" sz="7200" b="1" dirty="0" smtClean="0"/>
            </a:br>
            <a:r>
              <a:rPr lang="fr-FR" sz="7200" b="1" dirty="0" smtClean="0"/>
              <a:t>	  </a:t>
            </a:r>
            <a:br>
              <a:rPr lang="fr-FR" sz="7200" b="1" dirty="0" smtClean="0"/>
            </a:br>
            <a:r>
              <a:rPr lang="fr-FR" sz="7200" b="1" dirty="0" smtClean="0"/>
              <a:t>	 </a:t>
            </a:r>
            <a:endParaRPr lang="fr-FR" sz="7200" b="1" dirty="0"/>
          </a:p>
        </p:txBody>
      </p:sp>
      <p:pic>
        <p:nvPicPr>
          <p:cNvPr id="2867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72076" cy="1196752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22328" t="15436" r="45573" b="4261"/>
          <a:stretch>
            <a:fillRect/>
          </a:stretch>
        </p:blipFill>
        <p:spPr bwMode="auto">
          <a:xfrm rot="2111847">
            <a:off x="2817819" y="2237978"/>
            <a:ext cx="3816424" cy="536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DOSSIER ADMINISTRATIF DU MARIAGE</a:t>
            </a:r>
            <a:endParaRPr lang="fr-FR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22328" t="15625" r="45573" b="4451"/>
          <a:stretch>
            <a:fillRect/>
          </a:stretch>
        </p:blipFill>
        <p:spPr bwMode="auto">
          <a:xfrm rot="1301647">
            <a:off x="2325713" y="1567549"/>
            <a:ext cx="380641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l="22328" t="15547" r="45573" b="4640"/>
          <a:stretch>
            <a:fillRect/>
          </a:stretch>
        </p:blipFill>
        <p:spPr bwMode="auto">
          <a:xfrm rot="485293">
            <a:off x="1836367" y="1009619"/>
            <a:ext cx="3863257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l="22410" t="15750" r="45491" b="4517"/>
          <a:stretch>
            <a:fillRect/>
          </a:stretch>
        </p:blipFill>
        <p:spPr bwMode="auto">
          <a:xfrm>
            <a:off x="1403648" y="908720"/>
            <a:ext cx="3815535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fr-FR" sz="7200" b="1" dirty="0" smtClean="0"/>
              <a:t>	</a:t>
            </a:r>
            <a:br>
              <a:rPr lang="fr-FR" sz="7200" b="1" dirty="0" smtClean="0"/>
            </a:br>
            <a:r>
              <a:rPr lang="fr-FR" sz="7200" b="1" dirty="0" smtClean="0"/>
              <a:t>	 </a:t>
            </a:r>
            <a:br>
              <a:rPr lang="fr-FR" sz="7200" b="1" dirty="0" smtClean="0"/>
            </a:br>
            <a:r>
              <a:rPr lang="fr-FR" sz="7200" b="1" dirty="0" smtClean="0"/>
              <a:t>	   </a:t>
            </a:r>
            <a:br>
              <a:rPr lang="fr-FR" sz="7200" b="1" dirty="0" smtClean="0"/>
            </a:br>
            <a:r>
              <a:rPr lang="fr-FR" sz="7200" b="1" dirty="0" smtClean="0"/>
              <a:t>	  </a:t>
            </a:r>
            <a:br>
              <a:rPr lang="fr-FR" sz="7200" b="1" dirty="0" smtClean="0"/>
            </a:br>
            <a:r>
              <a:rPr lang="fr-FR" sz="7200" b="1" dirty="0" smtClean="0"/>
              <a:t>	  </a:t>
            </a:r>
            <a:br>
              <a:rPr lang="fr-FR" sz="7200" b="1" dirty="0" smtClean="0"/>
            </a:br>
            <a:r>
              <a:rPr lang="fr-FR" sz="7200" b="1" dirty="0" smtClean="0"/>
              <a:t>	 </a:t>
            </a:r>
            <a:endParaRPr lang="fr-FR" sz="7200" b="1" dirty="0"/>
          </a:p>
        </p:txBody>
      </p:sp>
      <p:pic>
        <p:nvPicPr>
          <p:cNvPr id="2867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72076" cy="119675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DOSSIER ADMINISTRATIF DU MARIAGE</a:t>
            </a:r>
            <a:endParaRPr lang="fr-FR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16322" t="22266" r="38296" b="7008"/>
          <a:stretch>
            <a:fillRect/>
          </a:stretch>
        </p:blipFill>
        <p:spPr bwMode="auto">
          <a:xfrm>
            <a:off x="1224607" y="645097"/>
            <a:ext cx="6925563" cy="606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fr-FR" sz="7200" b="1" dirty="0" smtClean="0"/>
              <a:t>	</a:t>
            </a:r>
            <a:br>
              <a:rPr lang="fr-FR" sz="7200" b="1" dirty="0" smtClean="0"/>
            </a:br>
            <a:r>
              <a:rPr lang="fr-FR" sz="7200" b="1" dirty="0" smtClean="0"/>
              <a:t>	 </a:t>
            </a:r>
            <a:br>
              <a:rPr lang="fr-FR" sz="7200" b="1" dirty="0" smtClean="0"/>
            </a:br>
            <a:r>
              <a:rPr lang="fr-FR" sz="7200" b="1" dirty="0" smtClean="0"/>
              <a:t>	   </a:t>
            </a:r>
            <a:br>
              <a:rPr lang="fr-FR" sz="7200" b="1" dirty="0" smtClean="0"/>
            </a:br>
            <a:r>
              <a:rPr lang="fr-FR" sz="7200" b="1" dirty="0" smtClean="0"/>
              <a:t>	  </a:t>
            </a:r>
            <a:br>
              <a:rPr lang="fr-FR" sz="7200" b="1" dirty="0" smtClean="0"/>
            </a:br>
            <a:r>
              <a:rPr lang="fr-FR" sz="7200" b="1" dirty="0" smtClean="0"/>
              <a:t>	  </a:t>
            </a:r>
            <a:br>
              <a:rPr lang="fr-FR" sz="7200" b="1" dirty="0" smtClean="0"/>
            </a:br>
            <a:r>
              <a:rPr lang="fr-FR" sz="7200" b="1" dirty="0" smtClean="0"/>
              <a:t>	 </a:t>
            </a:r>
            <a:endParaRPr lang="fr-FR" sz="7200" b="1" dirty="0"/>
          </a:p>
        </p:txBody>
      </p:sp>
      <p:pic>
        <p:nvPicPr>
          <p:cNvPr id="2867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72076" cy="119675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DOSSIER ADMINISTRATIF DU MARIAGE</a:t>
            </a:r>
            <a:endParaRPr lang="fr-FR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10235" t="28172" r="31101" b="6250"/>
          <a:stretch>
            <a:fillRect/>
          </a:stretch>
        </p:blipFill>
        <p:spPr bwMode="auto">
          <a:xfrm>
            <a:off x="1259632" y="836712"/>
            <a:ext cx="7632848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fr-FR" sz="7200" b="1" dirty="0" smtClean="0"/>
              <a:t>	</a:t>
            </a:r>
            <a:br>
              <a:rPr lang="fr-FR" sz="7200" b="1" dirty="0" smtClean="0"/>
            </a:br>
            <a:r>
              <a:rPr lang="fr-FR" sz="7200" b="1" dirty="0" smtClean="0"/>
              <a:t>	 </a:t>
            </a:r>
            <a:br>
              <a:rPr lang="fr-FR" sz="7200" b="1" dirty="0" smtClean="0"/>
            </a:br>
            <a:r>
              <a:rPr lang="fr-FR" sz="7200" b="1" dirty="0" smtClean="0"/>
              <a:t>	   </a:t>
            </a:r>
            <a:br>
              <a:rPr lang="fr-FR" sz="7200" b="1" dirty="0" smtClean="0"/>
            </a:br>
            <a:r>
              <a:rPr lang="fr-FR" sz="7200" b="1" dirty="0" smtClean="0"/>
              <a:t>	  </a:t>
            </a:r>
            <a:br>
              <a:rPr lang="fr-FR" sz="7200" b="1" dirty="0" smtClean="0"/>
            </a:br>
            <a:r>
              <a:rPr lang="fr-FR" sz="7200" b="1" dirty="0" smtClean="0"/>
              <a:t>	  </a:t>
            </a:r>
            <a:br>
              <a:rPr lang="fr-FR" sz="7200" b="1" dirty="0" smtClean="0"/>
            </a:br>
            <a:r>
              <a:rPr lang="fr-FR" sz="7200" b="1" dirty="0" smtClean="0"/>
              <a:t>	 </a:t>
            </a:r>
            <a:endParaRPr lang="fr-FR" sz="7200" b="1" dirty="0"/>
          </a:p>
        </p:txBody>
      </p:sp>
      <p:pic>
        <p:nvPicPr>
          <p:cNvPr id="2867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72076" cy="119675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DOSSIER ADMINISTRATIF DU MARIAGE</a:t>
            </a:r>
            <a:endParaRPr lang="fr-FR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10516" t="16360" r="31101" b="6250"/>
          <a:stretch>
            <a:fillRect/>
          </a:stretch>
        </p:blipFill>
        <p:spPr bwMode="auto">
          <a:xfrm>
            <a:off x="1331640" y="692696"/>
            <a:ext cx="7596336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fr-FR" sz="7200" b="1" dirty="0" smtClean="0"/>
              <a:t>	</a:t>
            </a:r>
            <a:br>
              <a:rPr lang="fr-FR" sz="7200" b="1" dirty="0" smtClean="0"/>
            </a:br>
            <a:r>
              <a:rPr lang="fr-FR" sz="7200" b="1" dirty="0" smtClean="0"/>
              <a:t>	 </a:t>
            </a:r>
            <a:br>
              <a:rPr lang="fr-FR" sz="7200" b="1" dirty="0" smtClean="0"/>
            </a:br>
            <a:r>
              <a:rPr lang="fr-FR" sz="7200" b="1" dirty="0" smtClean="0"/>
              <a:t>	   </a:t>
            </a:r>
            <a:br>
              <a:rPr lang="fr-FR" sz="7200" b="1" dirty="0" smtClean="0"/>
            </a:br>
            <a:r>
              <a:rPr lang="fr-FR" sz="7200" b="1" dirty="0" smtClean="0"/>
              <a:t>	  </a:t>
            </a:r>
            <a:br>
              <a:rPr lang="fr-FR" sz="7200" b="1" dirty="0" smtClean="0"/>
            </a:br>
            <a:r>
              <a:rPr lang="fr-FR" sz="7200" b="1" dirty="0" smtClean="0"/>
              <a:t>	  </a:t>
            </a:r>
            <a:br>
              <a:rPr lang="fr-FR" sz="7200" b="1" dirty="0" smtClean="0"/>
            </a:br>
            <a:r>
              <a:rPr lang="fr-FR" sz="7200" b="1" dirty="0" smtClean="0"/>
              <a:t>	 </a:t>
            </a:r>
            <a:endParaRPr lang="fr-FR" sz="7200" b="1" dirty="0"/>
          </a:p>
        </p:txBody>
      </p:sp>
      <p:pic>
        <p:nvPicPr>
          <p:cNvPr id="2867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72076" cy="119675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DOSSIER ADMINISTRATIF DU MARIAGE</a:t>
            </a:r>
            <a:endParaRPr lang="fr-FR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l="9962" t="16360" r="31101" b="5114"/>
          <a:stretch>
            <a:fillRect/>
          </a:stretch>
        </p:blipFill>
        <p:spPr bwMode="auto">
          <a:xfrm>
            <a:off x="1269682" y="697066"/>
            <a:ext cx="7668344" cy="574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fr-FR" sz="7200" b="1" dirty="0" smtClean="0"/>
              <a:t>	</a:t>
            </a:r>
            <a:br>
              <a:rPr lang="fr-FR" sz="7200" b="1" dirty="0" smtClean="0"/>
            </a:br>
            <a:r>
              <a:rPr lang="fr-FR" sz="7200" b="1" dirty="0" smtClean="0"/>
              <a:t>	 </a:t>
            </a:r>
            <a:br>
              <a:rPr lang="fr-FR" sz="7200" b="1" dirty="0" smtClean="0"/>
            </a:br>
            <a:r>
              <a:rPr lang="fr-FR" sz="7200" b="1" dirty="0" smtClean="0"/>
              <a:t>	   </a:t>
            </a:r>
            <a:br>
              <a:rPr lang="fr-FR" sz="7200" b="1" dirty="0" smtClean="0"/>
            </a:br>
            <a:r>
              <a:rPr lang="fr-FR" sz="7200" b="1" dirty="0" smtClean="0"/>
              <a:t>	  </a:t>
            </a:r>
            <a:br>
              <a:rPr lang="fr-FR" sz="7200" b="1" dirty="0" smtClean="0"/>
            </a:br>
            <a:r>
              <a:rPr lang="fr-FR" sz="7200" b="1" dirty="0" smtClean="0"/>
              <a:t>	  </a:t>
            </a:r>
            <a:br>
              <a:rPr lang="fr-FR" sz="7200" b="1" dirty="0" smtClean="0"/>
            </a:br>
            <a:r>
              <a:rPr lang="fr-FR" sz="7200" b="1" dirty="0" smtClean="0"/>
              <a:t>	 </a:t>
            </a:r>
            <a:endParaRPr lang="fr-FR" sz="7200" b="1" dirty="0"/>
          </a:p>
        </p:txBody>
      </p:sp>
      <p:pic>
        <p:nvPicPr>
          <p:cNvPr id="2867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72076" cy="119675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DOSSIER ADMINISTRATIF DU MARIAGE</a:t>
            </a:r>
            <a:endParaRPr lang="fr-FR" sz="3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22964" t="16360" r="46044" b="6250"/>
          <a:stretch>
            <a:fillRect/>
          </a:stretch>
        </p:blipFill>
        <p:spPr bwMode="auto">
          <a:xfrm>
            <a:off x="2326254" y="695222"/>
            <a:ext cx="4320480" cy="606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fr-FR" sz="7200" b="1" dirty="0" smtClean="0"/>
              <a:t>	</a:t>
            </a:r>
            <a:br>
              <a:rPr lang="fr-FR" sz="7200" b="1" dirty="0" smtClean="0"/>
            </a:br>
            <a:r>
              <a:rPr lang="fr-FR" sz="7200" b="1" dirty="0" smtClean="0"/>
              <a:t>	 </a:t>
            </a:r>
            <a:br>
              <a:rPr lang="fr-FR" sz="7200" b="1" dirty="0" smtClean="0"/>
            </a:br>
            <a:r>
              <a:rPr lang="fr-FR" sz="7200" b="1" dirty="0" smtClean="0"/>
              <a:t>	   </a:t>
            </a:r>
            <a:br>
              <a:rPr lang="fr-FR" sz="7200" b="1" dirty="0" smtClean="0"/>
            </a:br>
            <a:r>
              <a:rPr lang="fr-FR" sz="7200" b="1" dirty="0" smtClean="0"/>
              <a:t>	  </a:t>
            </a:r>
            <a:br>
              <a:rPr lang="fr-FR" sz="7200" b="1" dirty="0" smtClean="0"/>
            </a:br>
            <a:r>
              <a:rPr lang="fr-FR" sz="7200" b="1" dirty="0" smtClean="0"/>
              <a:t>	  </a:t>
            </a:r>
            <a:br>
              <a:rPr lang="fr-FR" sz="7200" b="1" dirty="0" smtClean="0"/>
            </a:br>
            <a:r>
              <a:rPr lang="fr-FR" sz="7200" b="1" dirty="0" smtClean="0"/>
              <a:t>	 </a:t>
            </a:r>
            <a:endParaRPr lang="fr-FR" sz="7200" b="1" dirty="0"/>
          </a:p>
        </p:txBody>
      </p:sp>
      <p:pic>
        <p:nvPicPr>
          <p:cNvPr id="2867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72076" cy="119675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DOSSIER ADMINISTRATIF DU MARIAGE</a:t>
            </a:r>
            <a:endParaRPr lang="fr-FR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 l="5807" t="63636" r="26674" b="5492"/>
          <a:stretch>
            <a:fillRect/>
          </a:stretch>
        </p:blipFill>
        <p:spPr bwMode="auto">
          <a:xfrm>
            <a:off x="133191" y="1700630"/>
            <a:ext cx="8784976" cy="225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fr-FR" sz="7200" b="1" dirty="0" smtClean="0"/>
              <a:t>	</a:t>
            </a:r>
            <a:br>
              <a:rPr lang="fr-FR" sz="7200" b="1" dirty="0" smtClean="0"/>
            </a:br>
            <a:r>
              <a:rPr lang="fr-FR" sz="7200" b="1" dirty="0" smtClean="0"/>
              <a:t>	 </a:t>
            </a:r>
            <a:br>
              <a:rPr lang="fr-FR" sz="7200" b="1" dirty="0" smtClean="0"/>
            </a:br>
            <a:r>
              <a:rPr lang="fr-FR" sz="7200" b="1" dirty="0" smtClean="0"/>
              <a:t>	   </a:t>
            </a:r>
            <a:br>
              <a:rPr lang="fr-FR" sz="7200" b="1" dirty="0" smtClean="0"/>
            </a:br>
            <a:r>
              <a:rPr lang="fr-FR" sz="7200" b="1" dirty="0" smtClean="0"/>
              <a:t>	  </a:t>
            </a:r>
            <a:br>
              <a:rPr lang="fr-FR" sz="7200" b="1" dirty="0" smtClean="0"/>
            </a:br>
            <a:r>
              <a:rPr lang="fr-FR" sz="7200" b="1" dirty="0" smtClean="0"/>
              <a:t>	  </a:t>
            </a:r>
            <a:br>
              <a:rPr lang="fr-FR" sz="7200" b="1" dirty="0" smtClean="0"/>
            </a:br>
            <a:r>
              <a:rPr lang="fr-FR" sz="7200" b="1" dirty="0" smtClean="0"/>
              <a:t>	 </a:t>
            </a:r>
            <a:endParaRPr lang="fr-FR" sz="7200" b="1" dirty="0"/>
          </a:p>
        </p:txBody>
      </p:sp>
      <p:pic>
        <p:nvPicPr>
          <p:cNvPr id="2867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172076" cy="119675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DOSSIER ADMINISTRATIF DU MARIAGE</a:t>
            </a:r>
            <a:endParaRPr lang="fr-FR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 l="22964" t="17344" r="46044" b="6250"/>
          <a:stretch>
            <a:fillRect/>
          </a:stretch>
        </p:blipFill>
        <p:spPr bwMode="auto">
          <a:xfrm>
            <a:off x="2124440" y="618121"/>
            <a:ext cx="4464496" cy="618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46</Words>
  <Application>Microsoft Office PowerPoint</Application>
  <PresentationFormat>Affichage à l'écran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LE DOSSIER  ADMINISTRATIF  DU MARIAGE</vt:lpstr>
      <vt:lpstr>                    </vt:lpstr>
      <vt:lpstr>                    </vt:lpstr>
      <vt:lpstr>                    </vt:lpstr>
      <vt:lpstr>                    </vt:lpstr>
      <vt:lpstr>                    </vt:lpstr>
      <vt:lpstr>                    </vt:lpstr>
      <vt:lpstr>                    </vt:lpstr>
      <vt:lpstr>                    </vt:lpstr>
      <vt:lpstr>                    </vt:lpstr>
      <vt:lpstr>                    </vt:lpstr>
      <vt:lpstr>                   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jerome.mutin</dc:creator>
  <cp:lastModifiedBy>jerome.mutin</cp:lastModifiedBy>
  <cp:revision>57</cp:revision>
  <dcterms:created xsi:type="dcterms:W3CDTF">2018-01-20T21:12:20Z</dcterms:created>
  <dcterms:modified xsi:type="dcterms:W3CDTF">2018-02-16T09:57:26Z</dcterms:modified>
</cp:coreProperties>
</file>